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1" r:id="rId2"/>
    <p:sldId id="457" r:id="rId3"/>
    <p:sldId id="570" r:id="rId4"/>
    <p:sldId id="625" r:id="rId5"/>
    <p:sldId id="626" r:id="rId6"/>
    <p:sldId id="624" r:id="rId7"/>
    <p:sldId id="638" r:id="rId8"/>
    <p:sldId id="610" r:id="rId9"/>
    <p:sldId id="628" r:id="rId10"/>
    <p:sldId id="640" r:id="rId11"/>
    <p:sldId id="641" r:id="rId12"/>
    <p:sldId id="642" r:id="rId13"/>
    <p:sldId id="643" r:id="rId14"/>
    <p:sldId id="644" r:id="rId15"/>
    <p:sldId id="646" r:id="rId16"/>
    <p:sldId id="647" r:id="rId17"/>
    <p:sldId id="648" r:id="rId18"/>
    <p:sldId id="632" r:id="rId19"/>
    <p:sldId id="633" r:id="rId20"/>
    <p:sldId id="634" r:id="rId21"/>
    <p:sldId id="636" r:id="rId22"/>
    <p:sldId id="649" r:id="rId23"/>
    <p:sldId id="639" r:id="rId24"/>
    <p:sldId id="64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76C6E-329D-4F06-A7FE-850AF63B1790}" v="9" dt="2021-10-06T08:25:54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>
      <p:cViewPr varScale="1">
        <p:scale>
          <a:sx n="64" d="100"/>
          <a:sy n="64" d="100"/>
        </p:scale>
        <p:origin x="101" y="5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87076C6E-329D-4F06-A7FE-850AF63B1790}"/>
    <pc:docChg chg="undo custSel modSld">
      <pc:chgData name="Keios Starqua" userId="8cf9fb8f937025db" providerId="LiveId" clId="{87076C6E-329D-4F06-A7FE-850AF63B1790}" dt="2021-10-06T08:27:36.620" v="406" actId="1076"/>
      <pc:docMkLst>
        <pc:docMk/>
      </pc:docMkLst>
      <pc:sldChg chg="modSp mod">
        <pc:chgData name="Keios Starqua" userId="8cf9fb8f937025db" providerId="LiveId" clId="{87076C6E-329D-4F06-A7FE-850AF63B1790}" dt="2021-10-06T07:01:43.377" v="10" actId="20577"/>
        <pc:sldMkLst>
          <pc:docMk/>
          <pc:sldMk cId="1490325683" sldId="624"/>
        </pc:sldMkLst>
        <pc:spChg chg="mod">
          <ac:chgData name="Keios Starqua" userId="8cf9fb8f937025db" providerId="LiveId" clId="{87076C6E-329D-4F06-A7FE-850AF63B1790}" dt="2021-10-06T07:01:43.377" v="10" actId="20577"/>
          <ac:spMkLst>
            <pc:docMk/>
            <pc:sldMk cId="1490325683" sldId="624"/>
            <ac:spMk id="8" creationId="{E2185DEC-DC32-489A-9A9B-B9C3A99C1259}"/>
          </ac:spMkLst>
        </pc:spChg>
        <pc:picChg chg="mod">
          <ac:chgData name="Keios Starqua" userId="8cf9fb8f937025db" providerId="LiveId" clId="{87076C6E-329D-4F06-A7FE-850AF63B1790}" dt="2021-10-06T07:01:35.129" v="7" actId="1076"/>
          <ac:picMkLst>
            <pc:docMk/>
            <pc:sldMk cId="1490325683" sldId="624"/>
            <ac:picMk id="5" creationId="{8E88E6C7-4BC9-4256-9CE7-5DAD2EFC31FB}"/>
          </ac:picMkLst>
        </pc:picChg>
        <pc:picChg chg="mod">
          <ac:chgData name="Keios Starqua" userId="8cf9fb8f937025db" providerId="LiveId" clId="{87076C6E-329D-4F06-A7FE-850AF63B1790}" dt="2021-10-06T07:01:37.958" v="8" actId="1076"/>
          <ac:picMkLst>
            <pc:docMk/>
            <pc:sldMk cId="1490325683" sldId="624"/>
            <ac:picMk id="7" creationId="{FE72CCD4-6DCD-4943-9607-37AE7F61BCCC}"/>
          </ac:picMkLst>
        </pc:picChg>
      </pc:sldChg>
      <pc:sldChg chg="modSp mod">
        <pc:chgData name="Keios Starqua" userId="8cf9fb8f937025db" providerId="LiveId" clId="{87076C6E-329D-4F06-A7FE-850AF63B1790}" dt="2021-10-06T07:01:14.778" v="6" actId="1035"/>
        <pc:sldMkLst>
          <pc:docMk/>
          <pc:sldMk cId="1238742548" sldId="626"/>
        </pc:sldMkLst>
        <pc:picChg chg="mod">
          <ac:chgData name="Keios Starqua" userId="8cf9fb8f937025db" providerId="LiveId" clId="{87076C6E-329D-4F06-A7FE-850AF63B1790}" dt="2021-10-06T07:01:14.778" v="6" actId="1035"/>
          <ac:picMkLst>
            <pc:docMk/>
            <pc:sldMk cId="1238742548" sldId="626"/>
            <ac:picMk id="2" creationId="{90DF7C79-6D02-43C5-A5CC-EF8673A1EF06}"/>
          </ac:picMkLst>
        </pc:picChg>
      </pc:sldChg>
      <pc:sldChg chg="modSp mod">
        <pc:chgData name="Keios Starqua" userId="8cf9fb8f937025db" providerId="LiveId" clId="{87076C6E-329D-4F06-A7FE-850AF63B1790}" dt="2021-10-06T07:21:47.905" v="19" actId="1076"/>
        <pc:sldMkLst>
          <pc:docMk/>
          <pc:sldMk cId="4208542836" sldId="628"/>
        </pc:sldMkLst>
        <pc:picChg chg="mod ord">
          <ac:chgData name="Keios Starqua" userId="8cf9fb8f937025db" providerId="LiveId" clId="{87076C6E-329D-4F06-A7FE-850AF63B1790}" dt="2021-10-06T07:21:47.905" v="19" actId="1076"/>
          <ac:picMkLst>
            <pc:docMk/>
            <pc:sldMk cId="4208542836" sldId="628"/>
            <ac:picMk id="2" creationId="{B8F71A9D-0401-48DA-B6C9-16F2232CE6A4}"/>
          </ac:picMkLst>
        </pc:picChg>
      </pc:sldChg>
      <pc:sldChg chg="addSp modSp mod">
        <pc:chgData name="Keios Starqua" userId="8cf9fb8f937025db" providerId="LiveId" clId="{87076C6E-329D-4F06-A7FE-850AF63B1790}" dt="2021-10-06T08:23:04.626" v="172" actId="20577"/>
        <pc:sldMkLst>
          <pc:docMk/>
          <pc:sldMk cId="2135567588" sldId="632"/>
        </pc:sldMkLst>
        <pc:spChg chg="add mod">
          <ac:chgData name="Keios Starqua" userId="8cf9fb8f937025db" providerId="LiveId" clId="{87076C6E-329D-4F06-A7FE-850AF63B1790}" dt="2021-10-06T08:18:50.506" v="44" actId="20577"/>
          <ac:spMkLst>
            <pc:docMk/>
            <pc:sldMk cId="2135567588" sldId="632"/>
            <ac:spMk id="2" creationId="{B35E52D2-8C1B-41A6-977B-45B8A9B3D016}"/>
          </ac:spMkLst>
        </pc:spChg>
        <pc:spChg chg="add mod">
          <ac:chgData name="Keios Starqua" userId="8cf9fb8f937025db" providerId="LiveId" clId="{87076C6E-329D-4F06-A7FE-850AF63B1790}" dt="2021-10-06T08:19:29.952" v="53" actId="20577"/>
          <ac:spMkLst>
            <pc:docMk/>
            <pc:sldMk cId="2135567588" sldId="632"/>
            <ac:spMk id="7" creationId="{B5EB6E45-67AE-44DD-950C-0DCBAFE3F55B}"/>
          </ac:spMkLst>
        </pc:spChg>
        <pc:spChg chg="add mod">
          <ac:chgData name="Keios Starqua" userId="8cf9fb8f937025db" providerId="LiveId" clId="{87076C6E-329D-4F06-A7FE-850AF63B1790}" dt="2021-10-06T08:20:40.647" v="114" actId="14100"/>
          <ac:spMkLst>
            <pc:docMk/>
            <pc:sldMk cId="2135567588" sldId="632"/>
            <ac:spMk id="8" creationId="{A94C0E8A-D4BA-4765-A405-550774A15354}"/>
          </ac:spMkLst>
        </pc:spChg>
        <pc:spChg chg="add mod">
          <ac:chgData name="Keios Starqua" userId="8cf9fb8f937025db" providerId="LiveId" clId="{87076C6E-329D-4F06-A7FE-850AF63B1790}" dt="2021-10-06T08:21:01.046" v="123" actId="14100"/>
          <ac:spMkLst>
            <pc:docMk/>
            <pc:sldMk cId="2135567588" sldId="632"/>
            <ac:spMk id="9" creationId="{75FF6231-193C-4F84-BDD8-D5E4CED2E541}"/>
          </ac:spMkLst>
        </pc:spChg>
        <pc:spChg chg="add mod">
          <ac:chgData name="Keios Starqua" userId="8cf9fb8f937025db" providerId="LiveId" clId="{87076C6E-329D-4F06-A7FE-850AF63B1790}" dt="2021-10-06T08:23:04.626" v="172" actId="20577"/>
          <ac:spMkLst>
            <pc:docMk/>
            <pc:sldMk cId="2135567588" sldId="632"/>
            <ac:spMk id="10" creationId="{7BCE8CFD-D86E-4895-BA6C-9B802FE6F81A}"/>
          </ac:spMkLst>
        </pc:spChg>
        <pc:spChg chg="add mod">
          <ac:chgData name="Keios Starqua" userId="8cf9fb8f937025db" providerId="LiveId" clId="{87076C6E-329D-4F06-A7FE-850AF63B1790}" dt="2021-10-06T08:21:49.694" v="170" actId="20577"/>
          <ac:spMkLst>
            <pc:docMk/>
            <pc:sldMk cId="2135567588" sldId="632"/>
            <ac:spMk id="11" creationId="{45534A0F-A34E-41A6-BB4A-B085B2FD7877}"/>
          </ac:spMkLst>
        </pc:spChg>
      </pc:sldChg>
      <pc:sldChg chg="addSp modSp mod">
        <pc:chgData name="Keios Starqua" userId="8cf9fb8f937025db" providerId="LiveId" clId="{87076C6E-329D-4F06-A7FE-850AF63B1790}" dt="2021-10-06T08:27:36.620" v="406" actId="1076"/>
        <pc:sldMkLst>
          <pc:docMk/>
          <pc:sldMk cId="4016867992" sldId="633"/>
        </pc:sldMkLst>
        <pc:spChg chg="add mod">
          <ac:chgData name="Keios Starqua" userId="8cf9fb8f937025db" providerId="LiveId" clId="{87076C6E-329D-4F06-A7FE-850AF63B1790}" dt="2021-10-06T08:23:47.546" v="201" actId="20577"/>
          <ac:spMkLst>
            <pc:docMk/>
            <pc:sldMk cId="4016867992" sldId="633"/>
            <ac:spMk id="8" creationId="{616F3F0A-D7D5-42B6-8CE2-3E35903D98F6}"/>
          </ac:spMkLst>
        </pc:spChg>
        <pc:spChg chg="add mod">
          <ac:chgData name="Keios Starqua" userId="8cf9fb8f937025db" providerId="LiveId" clId="{87076C6E-329D-4F06-A7FE-850AF63B1790}" dt="2021-10-06T08:27:36.620" v="406" actId="1076"/>
          <ac:spMkLst>
            <pc:docMk/>
            <pc:sldMk cId="4016867992" sldId="633"/>
            <ac:spMk id="9" creationId="{FE9A92F5-E2B1-40D0-8C3D-B86823DB78D2}"/>
          </ac:spMkLst>
        </pc:spChg>
        <pc:spChg chg="add mod">
          <ac:chgData name="Keios Starqua" userId="8cf9fb8f937025db" providerId="LiveId" clId="{87076C6E-329D-4F06-A7FE-850AF63B1790}" dt="2021-10-06T08:26:31.996" v="343" actId="1076"/>
          <ac:spMkLst>
            <pc:docMk/>
            <pc:sldMk cId="4016867992" sldId="633"/>
            <ac:spMk id="10" creationId="{A8B9B439-6C03-40BF-9F74-F105CFB728C5}"/>
          </ac:spMkLst>
        </pc:spChg>
      </pc:sldChg>
      <pc:sldChg chg="modSp mod">
        <pc:chgData name="Keios Starqua" userId="8cf9fb8f937025db" providerId="LiveId" clId="{87076C6E-329D-4F06-A7FE-850AF63B1790}" dt="2021-10-06T07:12:08.155" v="16" actId="1076"/>
        <pc:sldMkLst>
          <pc:docMk/>
          <pc:sldMk cId="1083219801" sldId="638"/>
        </pc:sldMkLst>
        <pc:picChg chg="mod">
          <ac:chgData name="Keios Starqua" userId="8cf9fb8f937025db" providerId="LiveId" clId="{87076C6E-329D-4F06-A7FE-850AF63B1790}" dt="2021-10-06T07:11:55.240" v="12" actId="1076"/>
          <ac:picMkLst>
            <pc:docMk/>
            <pc:sldMk cId="1083219801" sldId="638"/>
            <ac:picMk id="5" creationId="{E239AF40-77A1-4885-AB15-02C9349998AE}"/>
          </ac:picMkLst>
        </pc:picChg>
        <pc:picChg chg="mod ord">
          <ac:chgData name="Keios Starqua" userId="8cf9fb8f937025db" providerId="LiveId" clId="{87076C6E-329D-4F06-A7FE-850AF63B1790}" dt="2021-10-06T07:12:08.155" v="16" actId="1076"/>
          <ac:picMkLst>
            <pc:docMk/>
            <pc:sldMk cId="1083219801" sldId="638"/>
            <ac:picMk id="7" creationId="{4B464D71-0065-4336-9C91-0BA47B8E334F}"/>
          </ac:picMkLst>
        </pc:picChg>
      </pc:sldChg>
      <pc:sldChg chg="modSp mod">
        <pc:chgData name="Keios Starqua" userId="8cf9fb8f937025db" providerId="LiveId" clId="{87076C6E-329D-4F06-A7FE-850AF63B1790}" dt="2021-10-06T07:41:59.581" v="21" actId="1076"/>
        <pc:sldMkLst>
          <pc:docMk/>
          <pc:sldMk cId="3688465616" sldId="641"/>
        </pc:sldMkLst>
        <pc:picChg chg="mod ord">
          <ac:chgData name="Keios Starqua" userId="8cf9fb8f937025db" providerId="LiveId" clId="{87076C6E-329D-4F06-A7FE-850AF63B1790}" dt="2021-10-06T07:41:59.581" v="21" actId="1076"/>
          <ac:picMkLst>
            <pc:docMk/>
            <pc:sldMk cId="3688465616" sldId="641"/>
            <ac:picMk id="7" creationId="{20CE0191-01D0-4275-9D98-BB39B97C7AFA}"/>
          </ac:picMkLst>
        </pc:picChg>
      </pc:sldChg>
      <pc:sldChg chg="modSp mod">
        <pc:chgData name="Keios Starqua" userId="8cf9fb8f937025db" providerId="LiveId" clId="{87076C6E-329D-4F06-A7FE-850AF63B1790}" dt="2021-10-06T07:56:14.386" v="25" actId="1076"/>
        <pc:sldMkLst>
          <pc:docMk/>
          <pc:sldMk cId="1677947360" sldId="642"/>
        </pc:sldMkLst>
        <pc:picChg chg="mod ord">
          <ac:chgData name="Keios Starqua" userId="8cf9fb8f937025db" providerId="LiveId" clId="{87076C6E-329D-4F06-A7FE-850AF63B1790}" dt="2021-10-06T07:56:14.386" v="25" actId="1076"/>
          <ac:picMkLst>
            <pc:docMk/>
            <pc:sldMk cId="1677947360" sldId="642"/>
            <ac:picMk id="3" creationId="{A09408FC-6C21-4B7E-BCD5-1790A9780929}"/>
          </ac:picMkLst>
        </pc:picChg>
      </pc:sldChg>
      <pc:sldChg chg="modSp mod">
        <pc:chgData name="Keios Starqua" userId="8cf9fb8f937025db" providerId="LiveId" clId="{87076C6E-329D-4F06-A7FE-850AF63B1790}" dt="2021-10-06T07:54:59.483" v="23" actId="1076"/>
        <pc:sldMkLst>
          <pc:docMk/>
          <pc:sldMk cId="1802843228" sldId="643"/>
        </pc:sldMkLst>
        <pc:picChg chg="mod ord">
          <ac:chgData name="Keios Starqua" userId="8cf9fb8f937025db" providerId="LiveId" clId="{87076C6E-329D-4F06-A7FE-850AF63B1790}" dt="2021-10-06T07:54:59.483" v="23" actId="1076"/>
          <ac:picMkLst>
            <pc:docMk/>
            <pc:sldMk cId="1802843228" sldId="643"/>
            <ac:picMk id="6" creationId="{C8CD7A2B-50BD-455A-8A4E-8C44EB607AC4}"/>
          </ac:picMkLst>
        </pc:picChg>
      </pc:sldChg>
      <pc:sldChg chg="modSp mod">
        <pc:chgData name="Keios Starqua" userId="8cf9fb8f937025db" providerId="LiveId" clId="{87076C6E-329D-4F06-A7FE-850AF63B1790}" dt="2021-10-06T08:07:06.577" v="27"/>
        <pc:sldMkLst>
          <pc:docMk/>
          <pc:sldMk cId="4096006306" sldId="647"/>
        </pc:sldMkLst>
        <pc:picChg chg="ord">
          <ac:chgData name="Keios Starqua" userId="8cf9fb8f937025db" providerId="LiveId" clId="{87076C6E-329D-4F06-A7FE-850AF63B1790}" dt="2021-10-06T08:07:06.577" v="27"/>
          <ac:picMkLst>
            <pc:docMk/>
            <pc:sldMk cId="4096006306" sldId="647"/>
            <ac:picMk id="4" creationId="{C2FD1C81-92EE-4D61-8385-D38F33A175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69359-D64E-4B5C-8E28-3E72A7A0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52" y="1695154"/>
            <a:ext cx="8216348" cy="249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10CAD-6293-4EF0-83D5-02698965536F}"/>
              </a:ext>
            </a:extLst>
          </p:cNvPr>
          <p:cNvSpPr txBox="1"/>
          <p:nvPr/>
        </p:nvSpPr>
        <p:spPr>
          <a:xfrm>
            <a:off x="1473888" y="-10551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A37B7-56E9-466D-96B1-4871DD7D1106}"/>
              </a:ext>
            </a:extLst>
          </p:cNvPr>
          <p:cNvSpPr txBox="1"/>
          <p:nvPr/>
        </p:nvSpPr>
        <p:spPr>
          <a:xfrm>
            <a:off x="394252" y="540536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Worldbuilder: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05802-0A26-4259-BA32-CAD8C024BC48}"/>
              </a:ext>
            </a:extLst>
          </p:cNvPr>
          <p:cNvSpPr txBox="1"/>
          <p:nvPr/>
        </p:nvSpPr>
        <p:spPr>
          <a:xfrm>
            <a:off x="394251" y="5019542"/>
            <a:ext cx="8597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Careful, colorful, helpful, painful, peaceful, powerful, stressful, successful, useful, wonderful</a:t>
            </a:r>
          </a:p>
        </p:txBody>
      </p:sp>
    </p:spTree>
    <p:extLst>
      <p:ext uri="{BB962C8B-B14F-4D97-AF65-F5344CB8AC3E}">
        <p14:creationId xmlns:p14="http://schemas.microsoft.com/office/powerpoint/2010/main" val="340103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D5928-4E79-4AA0-A4E0-A7F0BA3D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3891"/>
            <a:ext cx="8458199" cy="4496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E0191-01D0-4275-9D98-BB39B97C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3775736"/>
            <a:ext cx="832262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09DCA-7784-44D1-9492-6A2C155A609A}"/>
              </a:ext>
            </a:extLst>
          </p:cNvPr>
          <p:cNvSpPr txBox="1"/>
          <p:nvPr/>
        </p:nvSpPr>
        <p:spPr>
          <a:xfrm>
            <a:off x="273325" y="871072"/>
            <a:ext cx="8597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Careful, colorful, helpful, painful, peaceful, powerful, stressful, successful, useful, wonderful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587F3-153B-4AFB-96B4-2A8635D87433}"/>
              </a:ext>
            </a:extLst>
          </p:cNvPr>
          <p:cNvSpPr txBox="1"/>
          <p:nvPr/>
        </p:nvSpPr>
        <p:spPr>
          <a:xfrm>
            <a:off x="529325" y="17585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Worldbuilder: </a:t>
            </a:r>
            <a:r>
              <a:rPr lang="en-US" sz="3200" b="1" i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</a:t>
            </a:r>
          </a:p>
        </p:txBody>
      </p:sp>
    </p:spTree>
    <p:extLst>
      <p:ext uri="{BB962C8B-B14F-4D97-AF65-F5344CB8AC3E}">
        <p14:creationId xmlns:p14="http://schemas.microsoft.com/office/powerpoint/2010/main" val="368846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408FC-6C21-4B7E-BCD5-1790A978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6082"/>
            <a:ext cx="8610600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1A3FF-04AD-48C3-8E82-04368E0B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133599"/>
            <a:ext cx="381000" cy="3886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A77D0-8EB5-41E2-96B7-CE272B135602}"/>
              </a:ext>
            </a:extLst>
          </p:cNvPr>
          <p:cNvSpPr txBox="1"/>
          <p:nvPr/>
        </p:nvSpPr>
        <p:spPr>
          <a:xfrm>
            <a:off x="567426" y="15240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on: “</a:t>
            </a:r>
            <a:r>
              <a:rPr lang="en-US" sz="3200" b="1" i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give” and “take”</a:t>
            </a:r>
          </a:p>
        </p:txBody>
      </p:sp>
    </p:spTree>
    <p:extLst>
      <p:ext uri="{BB962C8B-B14F-4D97-AF65-F5344CB8AC3E}">
        <p14:creationId xmlns:p14="http://schemas.microsoft.com/office/powerpoint/2010/main" val="1677947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F0349-9D86-4756-8A95-9DE1DAD3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86800" cy="533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D7A2B-50BD-455A-8A4E-8C44EB60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0" y="3124200"/>
            <a:ext cx="8335184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AA697-48C1-46DC-97CA-2E383895A86E}"/>
              </a:ext>
            </a:extLst>
          </p:cNvPr>
          <p:cNvSpPr txBox="1"/>
          <p:nvPr/>
        </p:nvSpPr>
        <p:spPr>
          <a:xfrm>
            <a:off x="567426" y="15240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on: “</a:t>
            </a:r>
            <a:r>
              <a:rPr lang="en-US" sz="3200" b="1" i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give” and “take”</a:t>
            </a:r>
          </a:p>
        </p:txBody>
      </p:sp>
    </p:spTree>
    <p:extLst>
      <p:ext uri="{BB962C8B-B14F-4D97-AF65-F5344CB8AC3E}">
        <p14:creationId xmlns:p14="http://schemas.microsoft.com/office/powerpoint/2010/main" val="180284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B5D40-12F4-4A85-9FD6-A077BA05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445454"/>
            <a:ext cx="868680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0F2F9-675C-4474-9ED2-1830F4E9DAC4}"/>
              </a:ext>
            </a:extLst>
          </p:cNvPr>
          <p:cNvSpPr txBox="1"/>
          <p:nvPr/>
        </p:nvSpPr>
        <p:spPr>
          <a:xfrm>
            <a:off x="567426" y="634425"/>
            <a:ext cx="800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2800" b="1" i="1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7A5E7-5D44-444A-8FF9-B7F5E40F1A48}"/>
              </a:ext>
            </a:extLst>
          </p:cNvPr>
          <p:cNvSpPr txBox="1"/>
          <p:nvPr/>
        </p:nvSpPr>
        <p:spPr>
          <a:xfrm>
            <a:off x="1" y="1"/>
            <a:ext cx="3657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</a:t>
            </a:r>
            <a:endParaRPr lang="en-US" sz="32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8041C-3A08-488F-B742-35194EF4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8221317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5145E-FE8B-4593-A157-ECC301B061AE}"/>
              </a:ext>
            </a:extLst>
          </p:cNvPr>
          <p:cNvSpPr txBox="1"/>
          <p:nvPr/>
        </p:nvSpPr>
        <p:spPr>
          <a:xfrm>
            <a:off x="533400" y="205154"/>
            <a:ext cx="800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2800" b="1" i="1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2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D1C81-92EE-4D61-8385-D38F33A1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458200" cy="566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C7A5B-04FB-4EC1-97AB-14D10C34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600200"/>
            <a:ext cx="609600" cy="4976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35D0D-80D4-44C3-9EB1-30D5C4907C1D}"/>
              </a:ext>
            </a:extLst>
          </p:cNvPr>
          <p:cNvSpPr txBox="1"/>
          <p:nvPr/>
        </p:nvSpPr>
        <p:spPr>
          <a:xfrm>
            <a:off x="533400" y="205154"/>
            <a:ext cx="800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2800" b="1" i="1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0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9C1EA-216B-44B4-B274-554E4AA7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72" y="1208736"/>
            <a:ext cx="8416027" cy="2287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73B29-6541-40A4-BA7B-821A16B46F8C}"/>
              </a:ext>
            </a:extLst>
          </p:cNvPr>
          <p:cNvSpPr txBox="1"/>
          <p:nvPr/>
        </p:nvSpPr>
        <p:spPr>
          <a:xfrm>
            <a:off x="533400" y="205154"/>
            <a:ext cx="800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2800" b="1" i="1" dirty="0">
              <a:solidFill>
                <a:srgbClr val="0070C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5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EEEB7-7B90-4526-8741-25DD23070D3A}"/>
              </a:ext>
            </a:extLst>
          </p:cNvPr>
          <p:cNvSpPr txBox="1"/>
          <p:nvPr/>
        </p:nvSpPr>
        <p:spPr>
          <a:xfrm>
            <a:off x="1315491" y="68764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3200" b="1" i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rack 23">
            <a:hlinkClick r:id="" action="ppaction://media"/>
            <a:extLst>
              <a:ext uri="{FF2B5EF4-FFF2-40B4-BE49-F238E27FC236}">
                <a16:creationId xmlns:a16="http://schemas.microsoft.com/office/drawing/2014/main" id="{9B9EA6D0-C38C-4D98-BBD3-D98CC433E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3608" y="948243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58819-2490-4164-9D91-EA1CB01E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1714568"/>
            <a:ext cx="60960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9EBFF-96D4-4419-A619-07BE253DD101}"/>
              </a:ext>
            </a:extLst>
          </p:cNvPr>
          <p:cNvSpPr txBox="1"/>
          <p:nvPr/>
        </p:nvSpPr>
        <p:spPr>
          <a:xfrm>
            <a:off x="-152400" y="367786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ctr"/>
            <a:endParaRPr lang="en-US" sz="32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E52D2-8C1B-41A6-977B-45B8A9B3D016}"/>
              </a:ext>
            </a:extLst>
          </p:cNvPr>
          <p:cNvSpPr txBox="1"/>
          <p:nvPr/>
        </p:nvSpPr>
        <p:spPr>
          <a:xfrm>
            <a:off x="6642847" y="3028292"/>
            <a:ext cx="2209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Study Tecnique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B6E45-67AE-44DD-950C-0DCBAFE3F55B}"/>
              </a:ext>
            </a:extLst>
          </p:cNvPr>
          <p:cNvSpPr txBox="1"/>
          <p:nvPr/>
        </p:nvSpPr>
        <p:spPr>
          <a:xfrm>
            <a:off x="6248400" y="367786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Khoi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C0E8A-D4BA-4765-A405-550774A15354}"/>
              </a:ext>
            </a:extLst>
          </p:cNvPr>
          <p:cNvSpPr txBox="1"/>
          <p:nvPr/>
        </p:nvSpPr>
        <p:spPr>
          <a:xfrm>
            <a:off x="5486400" y="4047192"/>
            <a:ext cx="3366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RemNote Community of Vietnam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FF6231-193C-4F84-BDD8-D5E4CED2E541}"/>
              </a:ext>
            </a:extLst>
          </p:cNvPr>
          <p:cNvSpPr txBox="1"/>
          <p:nvPr/>
        </p:nvSpPr>
        <p:spPr>
          <a:xfrm>
            <a:off x="5455024" y="4656816"/>
            <a:ext cx="7933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E8CFD-D86E-4895-BA6C-9B802FE6F81A}"/>
              </a:ext>
            </a:extLst>
          </p:cNvPr>
          <p:cNvSpPr txBox="1"/>
          <p:nvPr/>
        </p:nvSpPr>
        <p:spPr>
          <a:xfrm>
            <a:off x="4959723" y="5360916"/>
            <a:ext cx="3366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Studying in a smarter 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34A0F-A34E-41A6-BB4A-B085B2FD7877}"/>
              </a:ext>
            </a:extLst>
          </p:cNvPr>
          <p:cNvSpPr txBox="1"/>
          <p:nvPr/>
        </p:nvSpPr>
        <p:spPr>
          <a:xfrm>
            <a:off x="7391400" y="4991584"/>
            <a:ext cx="3366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6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EEEB7-7B90-4526-8741-25DD23070D3A}"/>
              </a:ext>
            </a:extLst>
          </p:cNvPr>
          <p:cNvSpPr txBox="1"/>
          <p:nvPr/>
        </p:nvSpPr>
        <p:spPr>
          <a:xfrm>
            <a:off x="1323697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32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rack 23">
            <a:hlinkClick r:id="" action="ppaction://media"/>
            <a:extLst>
              <a:ext uri="{FF2B5EF4-FFF2-40B4-BE49-F238E27FC236}">
                <a16:creationId xmlns:a16="http://schemas.microsoft.com/office/drawing/2014/main" id="{9B9EA6D0-C38C-4D98-BBD3-D98CC433E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3608" y="94824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9EBFF-96D4-4419-A619-07BE253DD101}"/>
              </a:ext>
            </a:extLst>
          </p:cNvPr>
          <p:cNvSpPr txBox="1"/>
          <p:nvPr/>
        </p:nvSpPr>
        <p:spPr>
          <a:xfrm>
            <a:off x="-152400" y="367786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Beginning </a:t>
            </a:r>
          </a:p>
          <a:p>
            <a:pPr algn="ctr"/>
            <a:endParaRPr lang="en-US" sz="32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735FE-06FF-4C49-9325-CCE1556F6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714568"/>
            <a:ext cx="61722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F3F0A-D7D5-42B6-8CE2-3E35903D98F6}"/>
              </a:ext>
            </a:extLst>
          </p:cNvPr>
          <p:cNvSpPr txBox="1"/>
          <p:nvPr/>
        </p:nvSpPr>
        <p:spPr>
          <a:xfrm>
            <a:off x="6858000" y="2362200"/>
            <a:ext cx="3366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Spaced Repetition Technique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A92F5-E2B1-40D0-8C3D-B86823DB78D2}"/>
              </a:ext>
            </a:extLst>
          </p:cNvPr>
          <p:cNvSpPr txBox="1"/>
          <p:nvPr/>
        </p:nvSpPr>
        <p:spPr>
          <a:xfrm>
            <a:off x="4886961" y="3016140"/>
            <a:ext cx="33662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I will introduce to you some tool for using this technique in your learning life after wards I thougt we could open the tool and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9B439-6C03-40BF-9F74-F105CFB728C5}"/>
              </a:ext>
            </a:extLst>
          </p:cNvPr>
          <p:cNvSpPr txBox="1"/>
          <p:nvPr/>
        </p:nvSpPr>
        <p:spPr>
          <a:xfrm>
            <a:off x="4830856" y="5791200"/>
            <a:ext cx="33662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Spaced Repetition is a powerful tool </a:t>
            </a:r>
          </a:p>
        </p:txBody>
      </p:sp>
    </p:spTree>
    <p:extLst>
      <p:ext uri="{BB962C8B-B14F-4D97-AF65-F5344CB8AC3E}">
        <p14:creationId xmlns:p14="http://schemas.microsoft.com/office/powerpoint/2010/main" val="40168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60876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21336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VOCABULARY PLUS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327D5-34D5-4159-B783-4CE2FD2E407D}"/>
              </a:ext>
            </a:extLst>
          </p:cNvPr>
          <p:cNvSpPr txBox="1"/>
          <p:nvPr/>
        </p:nvSpPr>
        <p:spPr>
          <a:xfrm>
            <a:off x="2438400" y="318551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Language in action</a:t>
            </a:r>
          </a:p>
        </p:txBody>
      </p:sp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EEEB7-7B90-4526-8741-25DD23070D3A}"/>
              </a:ext>
            </a:extLst>
          </p:cNvPr>
          <p:cNvSpPr txBox="1"/>
          <p:nvPr/>
        </p:nvSpPr>
        <p:spPr>
          <a:xfrm>
            <a:off x="1301423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Beginning and ending a talk</a:t>
            </a:r>
            <a:endParaRPr lang="en-US" sz="32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rack 23">
            <a:hlinkClick r:id="" action="ppaction://media"/>
            <a:extLst>
              <a:ext uri="{FF2B5EF4-FFF2-40B4-BE49-F238E27FC236}">
                <a16:creationId xmlns:a16="http://schemas.microsoft.com/office/drawing/2014/main" id="{9B9EA6D0-C38C-4D98-BBD3-D98CC433E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3608" y="94824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9EBFF-96D4-4419-A619-07BE253DD101}"/>
              </a:ext>
            </a:extLst>
          </p:cNvPr>
          <p:cNvSpPr txBox="1"/>
          <p:nvPr/>
        </p:nvSpPr>
        <p:spPr>
          <a:xfrm>
            <a:off x="-152400" y="367786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12C2F-488E-482B-A7C3-7AD24602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33" y="1678124"/>
            <a:ext cx="6929511" cy="50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259317-1FA9-4BBB-9C71-01DEA98A5C94}"/>
              </a:ext>
            </a:extLst>
          </p:cNvPr>
          <p:cNvSpPr txBox="1"/>
          <p:nvPr/>
        </p:nvSpPr>
        <p:spPr>
          <a:xfrm>
            <a:off x="1295400" y="38123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Practice: Beginning and ending a talk</a:t>
            </a:r>
            <a:endParaRPr lang="en-US" sz="3200" b="1" i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rack 25">
            <a:hlinkClick r:id="" action="ppaction://media"/>
            <a:extLst>
              <a:ext uri="{FF2B5EF4-FFF2-40B4-BE49-F238E27FC236}">
                <a16:creationId xmlns:a16="http://schemas.microsoft.com/office/drawing/2014/main" id="{FDF3556F-3019-4525-805D-FD70E593E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6286" y="952523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5D6FC-486F-4A6B-AB94-0A43AF92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" y="762000"/>
            <a:ext cx="7840479" cy="29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9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41BD91-5919-41C2-AE07-04C4E50C0FAC}"/>
              </a:ext>
            </a:extLst>
          </p:cNvPr>
          <p:cNvSpPr txBox="1"/>
          <p:nvPr/>
        </p:nvSpPr>
        <p:spPr>
          <a:xfrm>
            <a:off x="1295400" y="38123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Practice: Beginning and ending a talk</a:t>
            </a:r>
            <a:endParaRPr lang="en-US" sz="3200" b="1" i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12A2C-9212-43A5-BF88-2C18C36FFFF8}"/>
              </a:ext>
            </a:extLst>
          </p:cNvPr>
          <p:cNvSpPr txBox="1"/>
          <p:nvPr/>
        </p:nvSpPr>
        <p:spPr>
          <a:xfrm>
            <a:off x="152400" y="1371600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and practice a very short talk about any topic that interest you. Use phrases above to help you. And remember KISS! </a:t>
            </a:r>
          </a:p>
        </p:txBody>
      </p:sp>
      <p:pic>
        <p:nvPicPr>
          <p:cNvPr id="1026" name="Picture 2" descr="Student Presentations: Do They Benefit Those Who Listen?">
            <a:extLst>
              <a:ext uri="{FF2B5EF4-FFF2-40B4-BE49-F238E27FC236}">
                <a16:creationId xmlns:a16="http://schemas.microsoft.com/office/drawing/2014/main" id="{6FEF2AE0-D415-47AF-93DB-71AA41C0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lancing Mental Health and Academic Rigor: In-Class Presentations · Giving  Compass">
            <a:extLst>
              <a:ext uri="{FF2B5EF4-FFF2-40B4-BE49-F238E27FC236}">
                <a16:creationId xmlns:a16="http://schemas.microsoft.com/office/drawing/2014/main" id="{40CAB39B-981D-4D04-8F3B-D354096F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3200400"/>
            <a:ext cx="4800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D8727-99E6-4215-B99B-60460AD3FB71}"/>
              </a:ext>
            </a:extLst>
          </p:cNvPr>
          <p:cNvSpPr txBox="1"/>
          <p:nvPr/>
        </p:nvSpPr>
        <p:spPr>
          <a:xfrm>
            <a:off x="304800" y="1636931"/>
            <a:ext cx="683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elight.edu.vn/phan-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-say-tell-talk-speak/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9B21B-F05E-4F24-984E-D331DBD05F0C}"/>
              </a:ext>
            </a:extLst>
          </p:cNvPr>
          <p:cNvSpPr txBox="1"/>
          <p:nvPr/>
        </p:nvSpPr>
        <p:spPr>
          <a:xfrm>
            <a:off x="304800" y="2286000"/>
            <a:ext cx="8667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https://www.youtube.com/watch?v=3x3fLevpnrI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3976D-9914-46DA-89AD-9D4D127ECC28}"/>
              </a:ext>
            </a:extLst>
          </p:cNvPr>
          <p:cNvSpPr txBox="1"/>
          <p:nvPr/>
        </p:nvSpPr>
        <p:spPr>
          <a:xfrm>
            <a:off x="300110" y="2868189"/>
            <a:ext cx="9432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https://www.youtube.com/watch?v=07SvtdPvDFY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87B1F-9704-4FE3-85D8-4DDBF5E2D656}"/>
              </a:ext>
            </a:extLst>
          </p:cNvPr>
          <p:cNvSpPr txBox="1"/>
          <p:nvPr/>
        </p:nvSpPr>
        <p:spPr>
          <a:xfrm>
            <a:off x="1295400" y="38123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b="1" i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67180-8F10-4A59-AA9B-549C100C9A6F}"/>
              </a:ext>
            </a:extLst>
          </p:cNvPr>
          <p:cNvSpPr txBox="1"/>
          <p:nvPr/>
        </p:nvSpPr>
        <p:spPr>
          <a:xfrm>
            <a:off x="233289" y="898870"/>
            <a:ext cx="822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say, feel, talk, speak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2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CF307-6D9C-4962-BF97-5CDA6CEB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1382"/>
            <a:ext cx="8770026" cy="41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91085-9FC0-45A3-B151-4460B75BD36C}"/>
              </a:ext>
            </a:extLst>
          </p:cNvPr>
          <p:cNvSpPr txBox="1"/>
          <p:nvPr/>
        </p:nvSpPr>
        <p:spPr>
          <a:xfrm>
            <a:off x="1460636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8E5FC-244C-41AB-B60D-0DA117A57E8D}"/>
              </a:ext>
            </a:extLst>
          </p:cNvPr>
          <p:cNvSpPr txBox="1"/>
          <p:nvPr/>
        </p:nvSpPr>
        <p:spPr>
          <a:xfrm>
            <a:off x="367748" y="54526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verbs: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speak, tell, and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E6C7-4BC9-4256-9CE7-5DAD2EF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67566"/>
            <a:ext cx="8382000" cy="2490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2CCD4-6DCD-4943-9607-37AE7F61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05201"/>
            <a:ext cx="8534400" cy="32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72ABA-A8BC-4AC3-A363-00022D84C7E6}"/>
              </a:ext>
            </a:extLst>
          </p:cNvPr>
          <p:cNvSpPr txBox="1"/>
          <p:nvPr/>
        </p:nvSpPr>
        <p:spPr>
          <a:xfrm>
            <a:off x="1460636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6BD88-1691-4E2B-8988-9AB8AB8FA215}"/>
              </a:ext>
            </a:extLst>
          </p:cNvPr>
          <p:cNvSpPr txBox="1"/>
          <p:nvPr/>
        </p:nvSpPr>
        <p:spPr>
          <a:xfrm>
            <a:off x="367748" y="54526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verbs: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speak, tell, and talk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1D01D-4E36-4942-9C13-B015F3C7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74" y="1714810"/>
            <a:ext cx="8395252" cy="28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F7C79-6D02-43C5-A5CC-EF8673A1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537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2ABA85-59FB-4E39-B246-A47DC56388C4}"/>
              </a:ext>
            </a:extLst>
          </p:cNvPr>
          <p:cNvSpPr txBox="1"/>
          <p:nvPr/>
        </p:nvSpPr>
        <p:spPr>
          <a:xfrm>
            <a:off x="1460636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7798E-2EB5-42C5-A879-BE73BB9AC084}"/>
              </a:ext>
            </a:extLst>
          </p:cNvPr>
          <p:cNvSpPr txBox="1"/>
          <p:nvPr/>
        </p:nvSpPr>
        <p:spPr>
          <a:xfrm>
            <a:off x="367748" y="54526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verbs: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speak, tell, and talk</a:t>
            </a:r>
          </a:p>
        </p:txBody>
      </p:sp>
    </p:spTree>
    <p:extLst>
      <p:ext uri="{BB962C8B-B14F-4D97-AF65-F5344CB8AC3E}">
        <p14:creationId xmlns:p14="http://schemas.microsoft.com/office/powerpoint/2010/main" val="123874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91085-9FC0-45A3-B151-4460B75BD36C}"/>
              </a:ext>
            </a:extLst>
          </p:cNvPr>
          <p:cNvSpPr txBox="1"/>
          <p:nvPr/>
        </p:nvSpPr>
        <p:spPr>
          <a:xfrm>
            <a:off x="1460636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8E5FC-244C-41AB-B60D-0DA117A57E8D}"/>
              </a:ext>
            </a:extLst>
          </p:cNvPr>
          <p:cNvSpPr txBox="1"/>
          <p:nvPr/>
        </p:nvSpPr>
        <p:spPr>
          <a:xfrm>
            <a:off x="367748" y="545260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verbs: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speak, tell, and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E6C7-4BC9-4256-9CE7-5DAD2EF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71600"/>
            <a:ext cx="8153400" cy="2490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2CCD4-6DCD-4943-9607-37AE7F61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60093"/>
            <a:ext cx="8534400" cy="2714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185DEC-DC32-489A-9A9B-B9C3A99C1259}"/>
              </a:ext>
            </a:extLst>
          </p:cNvPr>
          <p:cNvSpPr/>
          <p:nvPr/>
        </p:nvSpPr>
        <p:spPr>
          <a:xfrm>
            <a:off x="562321" y="6374436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https://elight.edu.vn/phan-biet-say-tell-talk-speak/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2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3E972-14F3-47AA-BD49-D70704947826}"/>
              </a:ext>
            </a:extLst>
          </p:cNvPr>
          <p:cNvSpPr txBox="1"/>
          <p:nvPr/>
        </p:nvSpPr>
        <p:spPr>
          <a:xfrm>
            <a:off x="1473888" y="-10551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5801F-DE7D-4775-AF1D-100597E46C3D}"/>
              </a:ext>
            </a:extLst>
          </p:cNvPr>
          <p:cNvSpPr txBox="1"/>
          <p:nvPr/>
        </p:nvSpPr>
        <p:spPr>
          <a:xfrm>
            <a:off x="394252" y="540536"/>
            <a:ext cx="8009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verbs: </a:t>
            </a:r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speak, tell, and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AF40-77A1-4885-AB15-02C93499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686800" cy="4641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64D71-0065-4336-9C91-0BA47B8E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0" y="2396732"/>
            <a:ext cx="447982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68ED8-5905-4583-AB5C-B3E7CB8034AC}"/>
              </a:ext>
            </a:extLst>
          </p:cNvPr>
          <p:cNvSpPr txBox="1"/>
          <p:nvPr/>
        </p:nvSpPr>
        <p:spPr>
          <a:xfrm>
            <a:off x="1460636" y="114232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 + to infinitive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9639-5FCA-4312-ACA6-CE4A72F9767D}"/>
              </a:ext>
            </a:extLst>
          </p:cNvPr>
          <p:cNvSpPr txBox="1"/>
          <p:nvPr/>
        </p:nvSpPr>
        <p:spPr>
          <a:xfrm>
            <a:off x="304800" y="1066800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cell phone is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lose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F89E3-4C87-4CFB-8BF9-0B920914B9EE}"/>
              </a:ext>
            </a:extLst>
          </p:cNvPr>
          <p:cNvSpPr txBox="1"/>
          <p:nvPr/>
        </p:nvSpPr>
        <p:spPr>
          <a:xfrm>
            <a:off x="324678" y="1726980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question is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answer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7EFEF-6F0C-4641-A7F8-EE27ADA1FAF0}"/>
              </a:ext>
            </a:extLst>
          </p:cNvPr>
          <p:cNvSpPr txBox="1"/>
          <p:nvPr/>
        </p:nvSpPr>
        <p:spPr>
          <a:xfrm>
            <a:off x="324678" y="2311755"/>
            <a:ext cx="692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translator is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478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69610-1401-445F-AD47-CE645FB0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1402"/>
            <a:ext cx="8839200" cy="63655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F71A9D-0401-48DA-B6C9-16F2232C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904940"/>
            <a:ext cx="5867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373</Words>
  <Application>Microsoft Office PowerPoint</Application>
  <PresentationFormat>On-screen Show (4:3)</PresentationFormat>
  <Paragraphs>57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TEACHER’S PERSONAL INFORMATION</dc:title>
  <dc:creator>Loan Nguyen Thanh</dc:creator>
  <cp:lastModifiedBy>Keios Starqua</cp:lastModifiedBy>
  <cp:revision>150</cp:revision>
  <cp:lastPrinted>2020-12-27T23:35:12Z</cp:lastPrinted>
  <dcterms:created xsi:type="dcterms:W3CDTF">2020-12-23T03:59:56Z</dcterms:created>
  <dcterms:modified xsi:type="dcterms:W3CDTF">2021-10-07T14:36:59Z</dcterms:modified>
</cp:coreProperties>
</file>